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616C"/>
    <a:srgbClr val="A6A6A6"/>
    <a:srgbClr val="1197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2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 Abdullah Alnimer" userId="130fcbe7-e3e5-4370-8a1e-2672a23daa56" providerId="ADAL" clId="{1FB8CAB9-FCDA-4F6E-A058-0C8FA2CC1854}"/>
    <pc:docChg chg="addSld delSld modSld">
      <pc:chgData name="Ali Abdullah Alnimer" userId="130fcbe7-e3e5-4370-8a1e-2672a23daa56" providerId="ADAL" clId="{1FB8CAB9-FCDA-4F6E-A058-0C8FA2CC1854}" dt="2025-04-28T08:14:09.064" v="56"/>
      <pc:docMkLst>
        <pc:docMk/>
      </pc:docMkLst>
      <pc:sldChg chg="modSp">
        <pc:chgData name="Ali Abdullah Alnimer" userId="130fcbe7-e3e5-4370-8a1e-2672a23daa56" providerId="ADAL" clId="{1FB8CAB9-FCDA-4F6E-A058-0C8FA2CC1854}" dt="2025-04-28T08:14:09.064" v="56"/>
        <pc:sldMkLst>
          <pc:docMk/>
          <pc:sldMk cId="545100858" sldId="256"/>
        </pc:sldMkLst>
        <pc:spChg chg="mod">
          <ac:chgData name="Ali Abdullah Alnimer" userId="130fcbe7-e3e5-4370-8a1e-2672a23daa56" providerId="ADAL" clId="{1FB8CAB9-FCDA-4F6E-A058-0C8FA2CC1854}" dt="2025-04-28T08:14:09.064" v="56"/>
          <ac:spMkLst>
            <pc:docMk/>
            <pc:sldMk cId="545100858" sldId="256"/>
            <ac:spMk id="19" creationId="{5287DCC0-6818-4C62-8E93-0DD1F0D3ABC0}"/>
          </ac:spMkLst>
        </pc:spChg>
      </pc:sldChg>
      <pc:sldChg chg="modSp">
        <pc:chgData name="Ali Abdullah Alnimer" userId="130fcbe7-e3e5-4370-8a1e-2672a23daa56" providerId="ADAL" clId="{1FB8CAB9-FCDA-4F6E-A058-0C8FA2CC1854}" dt="2025-04-28T08:13:55.216" v="54"/>
        <pc:sldMkLst>
          <pc:docMk/>
          <pc:sldMk cId="4194400775" sldId="260"/>
        </pc:sldMkLst>
        <pc:spChg chg="mod">
          <ac:chgData name="Ali Abdullah Alnimer" userId="130fcbe7-e3e5-4370-8a1e-2672a23daa56" providerId="ADAL" clId="{1FB8CAB9-FCDA-4F6E-A058-0C8FA2CC1854}" dt="2025-04-28T08:13:55.216" v="54"/>
          <ac:spMkLst>
            <pc:docMk/>
            <pc:sldMk cId="4194400775" sldId="260"/>
            <ac:spMk id="19" creationId="{5287DCC0-6818-4C62-8E93-0DD1F0D3ABC0}"/>
          </ac:spMkLst>
        </pc:spChg>
      </pc:sldChg>
      <pc:sldChg chg="modSp">
        <pc:chgData name="Ali Abdullah Alnimer" userId="130fcbe7-e3e5-4370-8a1e-2672a23daa56" providerId="ADAL" clId="{1FB8CAB9-FCDA-4F6E-A058-0C8FA2CC1854}" dt="2025-04-28T08:14:00.934" v="55"/>
        <pc:sldMkLst>
          <pc:docMk/>
          <pc:sldMk cId="500941910" sldId="261"/>
        </pc:sldMkLst>
        <pc:spChg chg="mod">
          <ac:chgData name="Ali Abdullah Alnimer" userId="130fcbe7-e3e5-4370-8a1e-2672a23daa56" providerId="ADAL" clId="{1FB8CAB9-FCDA-4F6E-A058-0C8FA2CC1854}" dt="2025-04-28T08:14:00.934" v="55"/>
          <ac:spMkLst>
            <pc:docMk/>
            <pc:sldMk cId="500941910" sldId="261"/>
            <ac:spMk id="19" creationId="{5287DCC0-6818-4C62-8E93-0DD1F0D3ABC0}"/>
          </ac:spMkLst>
        </pc:spChg>
      </pc:sldChg>
      <pc:sldChg chg="modSp">
        <pc:chgData name="Ali Abdullah Alnimer" userId="130fcbe7-e3e5-4370-8a1e-2672a23daa56" providerId="ADAL" clId="{1FB8CAB9-FCDA-4F6E-A058-0C8FA2CC1854}" dt="2025-04-28T08:11:52.681" v="52" actId="404"/>
        <pc:sldMkLst>
          <pc:docMk/>
          <pc:sldMk cId="2878306452" sldId="262"/>
        </pc:sldMkLst>
        <pc:spChg chg="mod">
          <ac:chgData name="Ali Abdullah Alnimer" userId="130fcbe7-e3e5-4370-8a1e-2672a23daa56" providerId="ADAL" clId="{1FB8CAB9-FCDA-4F6E-A058-0C8FA2CC1854}" dt="2025-04-28T08:11:52.681" v="52" actId="404"/>
          <ac:spMkLst>
            <pc:docMk/>
            <pc:sldMk cId="2878306452" sldId="262"/>
            <ac:spMk id="19" creationId="{5287DCC0-6818-4C62-8E93-0DD1F0D3ABC0}"/>
          </ac:spMkLst>
        </pc:spChg>
      </pc:sldChg>
      <pc:sldChg chg="add del">
        <pc:chgData name="Ali Abdullah Alnimer" userId="130fcbe7-e3e5-4370-8a1e-2672a23daa56" providerId="ADAL" clId="{1FB8CAB9-FCDA-4F6E-A058-0C8FA2CC1854}" dt="2025-04-28T08:11:46.745" v="50"/>
        <pc:sldMkLst>
          <pc:docMk/>
          <pc:sldMk cId="330526293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CD6C9-EBBD-4A60-949C-4D901599FC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635E74-1FCC-4CA8-B10A-4BDA07C62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9777E8-4BED-4BE3-874A-B38EE7D92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F8EDD-D4B9-4100-8F78-5CF3C8034AA7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011FC-6FDF-4D6F-AF80-8FD84FC06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75F9B-70F0-49A9-8066-D267961A6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9678A-D68E-4274-B2C7-1A83FB7D0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016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4C162-D708-47A7-8D56-0C6388175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6CC0B3-A521-4195-A41C-ED11431541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E989E-4862-4FBA-B6E8-686D26EFA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F8EDD-D4B9-4100-8F78-5CF3C8034AA7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8726-9492-4F88-B078-6FEDD74D2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D37D6-D3A4-46D3-8FB3-C92D5DF19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9678A-D68E-4274-B2C7-1A83FB7D0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75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6AE4D1-E039-4B96-8B70-384DF83C9F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A1900E-5355-4EF2-A262-F8B1879E05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E62F3-001A-4EA4-A468-E86DA4B13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F8EDD-D4B9-4100-8F78-5CF3C8034AA7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0604C-C2B2-49E7-B955-1403C4B3B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9AB43-68BF-4C52-A1C6-141006FA2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9678A-D68E-4274-B2C7-1A83FB7D0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22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21EA2-3037-46A4-BAC7-D1E9015DA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07615-5061-4672-BAAE-0FD930BE8B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962BD-318C-48B4-9269-FEA293926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F8EDD-D4B9-4100-8F78-5CF3C8034AA7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E072EC-8222-429B-B2E0-80D27DC05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17F358-6161-4025-85D9-00A1FE2E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9678A-D68E-4274-B2C7-1A83FB7D0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547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42348-18D6-471B-BA35-DE94978EE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EEF7D3-7EBB-4656-A0E7-C7A596FE8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13B1CB-234E-4319-9FB6-4EA3C8DAA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F8EDD-D4B9-4100-8F78-5CF3C8034AA7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BB036-E27D-4385-BB33-1608A5B07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E7E6F-C5B5-4E18-9809-E75DCC0F7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9678A-D68E-4274-B2C7-1A83FB7D0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886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50379-4DA9-4E97-A987-88A191D90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474B5-456C-415E-AEE1-52E05214AD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AA6206-2FC9-4F54-A579-FB7F094F79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CB7004-046E-4015-982C-C6276ABF5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F8EDD-D4B9-4100-8F78-5CF3C8034AA7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889C-C85E-4C43-B9C9-05B0EDBFA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AA3712-2F93-4AA2-B52C-B438E4386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9678A-D68E-4274-B2C7-1A83FB7D0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50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01A56-6735-4503-954C-3B29F4E4F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9508E2-01C9-442A-A0D1-EE20911628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77B406-E822-4AF0-B1F1-E90C17DF8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26B43B-FBEC-42E1-9B11-9F9FBD0D2B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4B5023-4266-430E-A2DE-F221842EC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3D55D6-F5BF-40A0-A5FE-9D5D85533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F8EDD-D4B9-4100-8F78-5CF3C8034AA7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00F728-8980-41C1-956D-462F0ECD0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97720D-CFCF-487E-8602-04B97739A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9678A-D68E-4274-B2C7-1A83FB7D0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555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D0311-5124-446F-8A90-52505450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0E72F9-D2AB-4986-A153-356A3095A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F8EDD-D4B9-4100-8F78-5CF3C8034AA7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17C0B5-4DF3-4832-988C-1C33BDA57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21D795-8E02-49BA-B19C-BF727A790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9678A-D68E-4274-B2C7-1A83FB7D0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335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AD929B-A8C7-4B85-A2B7-B0FC54F84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F8EDD-D4B9-4100-8F78-5CF3C8034AA7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104AB8-57B5-4FD6-96CE-A4C907F73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2D734B-8650-41C5-B4BF-11A4A6CA1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9678A-D68E-4274-B2C7-1A83FB7D0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34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67877-E517-4C9D-BDC9-98C26626A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BD96C-CCB1-4902-9FAA-C301DA13E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BF66DE-FD5A-4972-804A-836550EC9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B6852A-FB53-434C-A1F1-43954A8E0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F8EDD-D4B9-4100-8F78-5CF3C8034AA7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A8C5C1-7008-430A-BBC3-E19E9DAB5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DE12D-FB64-4688-BE51-4A4ACC611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9678A-D68E-4274-B2C7-1A83FB7D0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490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53467-2169-4BBD-88ED-753BF4F83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FB0244-537E-42A0-8F2E-ACB797C795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BCE6A0-BCEB-4C62-AE2A-238C2B9AB9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574A21-E468-49ED-92DB-952394C5D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F8EDD-D4B9-4100-8F78-5CF3C8034AA7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B0D07C-C2F8-438F-B216-7209F4BDD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11CCD-65B8-4C22-9C70-58DD46F70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9678A-D68E-4274-B2C7-1A83FB7D0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34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0AF5B8-6693-479F-9BBD-B814FFE94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7C89F2-4B8F-4B5E-9E53-3EAD1C9FD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B2A73E-1BF7-47B9-8F80-BA2997781C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F8EDD-D4B9-4100-8F78-5CF3C8034AA7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0AA6D-84EC-41A1-B637-62B0001927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D36C7-58DF-43FB-BE3F-025770BB72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9678A-D68E-4274-B2C7-1A83FB7D0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06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6F42C5-6050-4F6E-81EE-678E3CCE7C6E}"/>
              </a:ext>
            </a:extLst>
          </p:cNvPr>
          <p:cNvSpPr txBox="1"/>
          <p:nvPr/>
        </p:nvSpPr>
        <p:spPr>
          <a:xfrm>
            <a:off x="308008" y="308008"/>
            <a:ext cx="2492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Enter name of organizing department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5397EF-A09C-4679-B835-13A97908FF30}"/>
              </a:ext>
            </a:extLst>
          </p:cNvPr>
          <p:cNvSpPr txBox="1"/>
          <p:nvPr/>
        </p:nvSpPr>
        <p:spPr>
          <a:xfrm>
            <a:off x="308008" y="1058409"/>
            <a:ext cx="66318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Enter The Event’s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1722AE-7F8D-4223-A6AA-CD2CDC59EDE5}"/>
              </a:ext>
            </a:extLst>
          </p:cNvPr>
          <p:cNvSpPr txBox="1"/>
          <p:nvPr/>
        </p:nvSpPr>
        <p:spPr>
          <a:xfrm>
            <a:off x="308008" y="5744495"/>
            <a:ext cx="1352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DB1952-5306-4EE7-A928-D665B1411668}"/>
              </a:ext>
            </a:extLst>
          </p:cNvPr>
          <p:cNvSpPr txBox="1"/>
          <p:nvPr/>
        </p:nvSpPr>
        <p:spPr>
          <a:xfrm>
            <a:off x="3557336" y="5744495"/>
            <a:ext cx="1434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391219-19D9-41BC-97DA-3C6B5ED4C95D}"/>
              </a:ext>
            </a:extLst>
          </p:cNvPr>
          <p:cNvSpPr txBox="1"/>
          <p:nvPr/>
        </p:nvSpPr>
        <p:spPr>
          <a:xfrm>
            <a:off x="1886550" y="5756527"/>
            <a:ext cx="1479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0DDB57-CF55-430A-BA02-5BAFADB1229C}"/>
              </a:ext>
            </a:extLst>
          </p:cNvPr>
          <p:cNvSpPr txBox="1"/>
          <p:nvPr/>
        </p:nvSpPr>
        <p:spPr>
          <a:xfrm>
            <a:off x="308007" y="2733886"/>
            <a:ext cx="6631807" cy="13716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Enter a brief description of the event here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F22A6-6A1B-4A1A-844C-F2E614DBAD2B}"/>
              </a:ext>
            </a:extLst>
          </p:cNvPr>
          <p:cNvSpPr/>
          <p:nvPr/>
        </p:nvSpPr>
        <p:spPr>
          <a:xfrm>
            <a:off x="7315201" y="0"/>
            <a:ext cx="4876800" cy="6858000"/>
          </a:xfrm>
          <a:prstGeom prst="rect">
            <a:avLst/>
          </a:prstGeom>
          <a:solidFill>
            <a:srgbClr val="1197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97220F-CAF2-475C-A2D7-C6CEA8015752}"/>
              </a:ext>
            </a:extLst>
          </p:cNvPr>
          <p:cNvSpPr txBox="1"/>
          <p:nvPr/>
        </p:nvSpPr>
        <p:spPr>
          <a:xfrm>
            <a:off x="7695397" y="2104973"/>
            <a:ext cx="4188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 Name of Speaker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DA014F-D24C-4904-A256-0ED5130473E5}"/>
              </a:ext>
            </a:extLst>
          </p:cNvPr>
          <p:cNvSpPr txBox="1"/>
          <p:nvPr/>
        </p:nvSpPr>
        <p:spPr>
          <a:xfrm>
            <a:off x="7695398" y="2436161"/>
            <a:ext cx="39777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 Bio of Speaker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91DA35-1C7E-43BF-963C-F867E98FD003}"/>
              </a:ext>
            </a:extLst>
          </p:cNvPr>
          <p:cNvSpPr txBox="1"/>
          <p:nvPr/>
        </p:nvSpPr>
        <p:spPr>
          <a:xfrm>
            <a:off x="6220353" y="5529052"/>
            <a:ext cx="956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Register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Now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87DCC0-6818-4C62-8E93-0DD1F0D3ABC0}"/>
              </a:ext>
            </a:extLst>
          </p:cNvPr>
          <p:cNvSpPr/>
          <p:nvPr/>
        </p:nvSpPr>
        <p:spPr>
          <a:xfrm>
            <a:off x="5103719" y="5072513"/>
            <a:ext cx="1106906" cy="11069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dirty="0">
                <a:solidFill>
                  <a:prstClr val="white"/>
                </a:solidFill>
              </a:rPr>
              <a:t>QR Code</a:t>
            </a:r>
          </a:p>
          <a:p>
            <a:pPr lvl="0" algn="ctr"/>
            <a:r>
              <a:rPr lang="en-US" sz="1100" dirty="0">
                <a:solidFill>
                  <a:prstClr val="white"/>
                </a:solidFill>
              </a:rPr>
              <a:t>&lt;remove if not applicable&gt;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447F776-8B8B-4084-A064-0A9874806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6" y="5014761"/>
            <a:ext cx="914400" cy="914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0922C40-8E10-40C7-8EB9-53F2262131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828" y="5062755"/>
            <a:ext cx="822960" cy="82296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F31CB52-360D-4C66-85BD-F52EAE59E5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620" y="5062755"/>
            <a:ext cx="914400" cy="9144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5FDF786-9853-4432-A74D-A9DB68053154}"/>
              </a:ext>
            </a:extLst>
          </p:cNvPr>
          <p:cNvSpPr/>
          <p:nvPr/>
        </p:nvSpPr>
        <p:spPr>
          <a:xfrm>
            <a:off x="7695397" y="308008"/>
            <a:ext cx="1492756" cy="1492756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Replace with</a:t>
            </a:r>
          </a:p>
          <a:p>
            <a:pPr algn="ctr"/>
            <a:r>
              <a:rPr lang="en-US" sz="1400" dirty="0"/>
              <a:t>Speaker photo</a:t>
            </a:r>
          </a:p>
        </p:txBody>
      </p:sp>
    </p:spTree>
    <p:extLst>
      <p:ext uri="{BB962C8B-B14F-4D97-AF65-F5344CB8AC3E}">
        <p14:creationId xmlns:p14="http://schemas.microsoft.com/office/powerpoint/2010/main" val="545100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6F42C5-6050-4F6E-81EE-678E3CCE7C6E}"/>
              </a:ext>
            </a:extLst>
          </p:cNvPr>
          <p:cNvSpPr txBox="1"/>
          <p:nvPr/>
        </p:nvSpPr>
        <p:spPr>
          <a:xfrm>
            <a:off x="308008" y="308008"/>
            <a:ext cx="2492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Enter name of organizing department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5397EF-A09C-4679-B835-13A97908FF30}"/>
              </a:ext>
            </a:extLst>
          </p:cNvPr>
          <p:cNvSpPr txBox="1"/>
          <p:nvPr/>
        </p:nvSpPr>
        <p:spPr>
          <a:xfrm>
            <a:off x="308008" y="1058409"/>
            <a:ext cx="66318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Enter The Event’s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1722AE-7F8D-4223-A6AA-CD2CDC59EDE5}"/>
              </a:ext>
            </a:extLst>
          </p:cNvPr>
          <p:cNvSpPr txBox="1"/>
          <p:nvPr/>
        </p:nvSpPr>
        <p:spPr>
          <a:xfrm>
            <a:off x="308008" y="5744495"/>
            <a:ext cx="1352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DB1952-5306-4EE7-A928-D665B1411668}"/>
              </a:ext>
            </a:extLst>
          </p:cNvPr>
          <p:cNvSpPr txBox="1"/>
          <p:nvPr/>
        </p:nvSpPr>
        <p:spPr>
          <a:xfrm>
            <a:off x="3557336" y="5744495"/>
            <a:ext cx="1434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391219-19D9-41BC-97DA-3C6B5ED4C95D}"/>
              </a:ext>
            </a:extLst>
          </p:cNvPr>
          <p:cNvSpPr txBox="1"/>
          <p:nvPr/>
        </p:nvSpPr>
        <p:spPr>
          <a:xfrm>
            <a:off x="1886550" y="5756527"/>
            <a:ext cx="1479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0DDB57-CF55-430A-BA02-5BAFADB1229C}"/>
              </a:ext>
            </a:extLst>
          </p:cNvPr>
          <p:cNvSpPr txBox="1"/>
          <p:nvPr/>
        </p:nvSpPr>
        <p:spPr>
          <a:xfrm>
            <a:off x="308007" y="2733886"/>
            <a:ext cx="6631807" cy="13716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Enter a brief description of the event here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F22A6-6A1B-4A1A-844C-F2E614DBAD2B}"/>
              </a:ext>
            </a:extLst>
          </p:cNvPr>
          <p:cNvSpPr/>
          <p:nvPr/>
        </p:nvSpPr>
        <p:spPr>
          <a:xfrm>
            <a:off x="7315201" y="0"/>
            <a:ext cx="4876800" cy="6858000"/>
          </a:xfrm>
          <a:prstGeom prst="rect">
            <a:avLst/>
          </a:prstGeom>
          <a:solidFill>
            <a:srgbClr val="096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97220F-CAF2-475C-A2D7-C6CEA8015752}"/>
              </a:ext>
            </a:extLst>
          </p:cNvPr>
          <p:cNvSpPr txBox="1"/>
          <p:nvPr/>
        </p:nvSpPr>
        <p:spPr>
          <a:xfrm>
            <a:off x="7695397" y="2104973"/>
            <a:ext cx="4188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 Name of Speaker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DA014F-D24C-4904-A256-0ED5130473E5}"/>
              </a:ext>
            </a:extLst>
          </p:cNvPr>
          <p:cNvSpPr txBox="1"/>
          <p:nvPr/>
        </p:nvSpPr>
        <p:spPr>
          <a:xfrm>
            <a:off x="7695398" y="2436161"/>
            <a:ext cx="39777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 Bio of Speaker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91DA35-1C7E-43BF-963C-F867E98FD003}"/>
              </a:ext>
            </a:extLst>
          </p:cNvPr>
          <p:cNvSpPr txBox="1"/>
          <p:nvPr/>
        </p:nvSpPr>
        <p:spPr>
          <a:xfrm>
            <a:off x="6220353" y="5529052"/>
            <a:ext cx="956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Register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Now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87DCC0-6818-4C62-8E93-0DD1F0D3ABC0}"/>
              </a:ext>
            </a:extLst>
          </p:cNvPr>
          <p:cNvSpPr/>
          <p:nvPr/>
        </p:nvSpPr>
        <p:spPr>
          <a:xfrm>
            <a:off x="5103719" y="5072513"/>
            <a:ext cx="1106906" cy="11069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dirty="0">
                <a:solidFill>
                  <a:prstClr val="white"/>
                </a:solidFill>
              </a:rPr>
              <a:t>QR Code</a:t>
            </a:r>
          </a:p>
          <a:p>
            <a:pPr lvl="0" algn="ctr"/>
            <a:r>
              <a:rPr lang="en-US" sz="1100" dirty="0">
                <a:solidFill>
                  <a:prstClr val="white"/>
                </a:solidFill>
              </a:rPr>
              <a:t>&lt;remove if not applicable&gt;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447F776-8B8B-4084-A064-0A9874806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6" y="5014761"/>
            <a:ext cx="914400" cy="914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0922C40-8E10-40C7-8EB9-53F2262131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828" y="5062755"/>
            <a:ext cx="822960" cy="82296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F31CB52-360D-4C66-85BD-F52EAE59E5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620" y="5062755"/>
            <a:ext cx="914400" cy="9144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5FDF786-9853-4432-A74D-A9DB68053154}"/>
              </a:ext>
            </a:extLst>
          </p:cNvPr>
          <p:cNvSpPr/>
          <p:nvPr/>
        </p:nvSpPr>
        <p:spPr>
          <a:xfrm>
            <a:off x="7695397" y="308008"/>
            <a:ext cx="1492756" cy="1492756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Replace with</a:t>
            </a:r>
          </a:p>
          <a:p>
            <a:pPr algn="ctr"/>
            <a:r>
              <a:rPr lang="en-US" sz="1400" dirty="0"/>
              <a:t>Speaker photo</a:t>
            </a:r>
          </a:p>
        </p:txBody>
      </p:sp>
    </p:spTree>
    <p:extLst>
      <p:ext uri="{BB962C8B-B14F-4D97-AF65-F5344CB8AC3E}">
        <p14:creationId xmlns:p14="http://schemas.microsoft.com/office/powerpoint/2010/main" val="500941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6F42C5-6050-4F6E-81EE-678E3CCE7C6E}"/>
              </a:ext>
            </a:extLst>
          </p:cNvPr>
          <p:cNvSpPr txBox="1"/>
          <p:nvPr/>
        </p:nvSpPr>
        <p:spPr>
          <a:xfrm>
            <a:off x="308008" y="308008"/>
            <a:ext cx="2492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Enter name of organizing department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5397EF-A09C-4679-B835-13A97908FF30}"/>
              </a:ext>
            </a:extLst>
          </p:cNvPr>
          <p:cNvSpPr txBox="1"/>
          <p:nvPr/>
        </p:nvSpPr>
        <p:spPr>
          <a:xfrm>
            <a:off x="308008" y="1058409"/>
            <a:ext cx="66318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Enter The Event’s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1722AE-7F8D-4223-A6AA-CD2CDC59EDE5}"/>
              </a:ext>
            </a:extLst>
          </p:cNvPr>
          <p:cNvSpPr txBox="1"/>
          <p:nvPr/>
        </p:nvSpPr>
        <p:spPr>
          <a:xfrm>
            <a:off x="308008" y="5744495"/>
            <a:ext cx="1352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DB1952-5306-4EE7-A928-D665B1411668}"/>
              </a:ext>
            </a:extLst>
          </p:cNvPr>
          <p:cNvSpPr txBox="1"/>
          <p:nvPr/>
        </p:nvSpPr>
        <p:spPr>
          <a:xfrm>
            <a:off x="3557336" y="5744495"/>
            <a:ext cx="1434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391219-19D9-41BC-97DA-3C6B5ED4C95D}"/>
              </a:ext>
            </a:extLst>
          </p:cNvPr>
          <p:cNvSpPr txBox="1"/>
          <p:nvPr/>
        </p:nvSpPr>
        <p:spPr>
          <a:xfrm>
            <a:off x="1886550" y="5756527"/>
            <a:ext cx="1479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0DDB57-CF55-430A-BA02-5BAFADB1229C}"/>
              </a:ext>
            </a:extLst>
          </p:cNvPr>
          <p:cNvSpPr txBox="1"/>
          <p:nvPr/>
        </p:nvSpPr>
        <p:spPr>
          <a:xfrm>
            <a:off x="308007" y="2733886"/>
            <a:ext cx="6734819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Enter a brief description of the event here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F22A6-6A1B-4A1A-844C-F2E614DBAD2B}"/>
              </a:ext>
            </a:extLst>
          </p:cNvPr>
          <p:cNvSpPr/>
          <p:nvPr/>
        </p:nvSpPr>
        <p:spPr>
          <a:xfrm>
            <a:off x="7315201" y="0"/>
            <a:ext cx="4876800" cy="6858000"/>
          </a:xfrm>
          <a:prstGeom prst="rect">
            <a:avLst/>
          </a:prstGeom>
          <a:solidFill>
            <a:srgbClr val="1197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Replace with a photo describing the event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91DA35-1C7E-43BF-963C-F867E98FD003}"/>
              </a:ext>
            </a:extLst>
          </p:cNvPr>
          <p:cNvSpPr txBox="1"/>
          <p:nvPr/>
        </p:nvSpPr>
        <p:spPr>
          <a:xfrm>
            <a:off x="6220353" y="5529052"/>
            <a:ext cx="956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Register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Now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87DCC0-6818-4C62-8E93-0DD1F0D3ABC0}"/>
              </a:ext>
            </a:extLst>
          </p:cNvPr>
          <p:cNvSpPr/>
          <p:nvPr/>
        </p:nvSpPr>
        <p:spPr>
          <a:xfrm>
            <a:off x="5103719" y="5072513"/>
            <a:ext cx="1106906" cy="11069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dirty="0">
                <a:solidFill>
                  <a:prstClr val="white"/>
                </a:solidFill>
              </a:rPr>
              <a:t>QR Code</a:t>
            </a:r>
          </a:p>
          <a:p>
            <a:pPr lvl="0" algn="ctr"/>
            <a:r>
              <a:rPr lang="en-US" sz="1100" dirty="0">
                <a:solidFill>
                  <a:prstClr val="white"/>
                </a:solidFill>
              </a:rPr>
              <a:t>&lt;remove if not applicable&gt;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447F776-8B8B-4084-A064-0A9874806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6" y="5014761"/>
            <a:ext cx="914400" cy="914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0922C40-8E10-40C7-8EB9-53F2262131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828" y="5062755"/>
            <a:ext cx="822960" cy="82296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F31CB52-360D-4C66-85BD-F52EAE59E5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620" y="506275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400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9337819-C345-42F8-AAE8-5568F36F6A52}"/>
              </a:ext>
            </a:extLst>
          </p:cNvPr>
          <p:cNvSpPr/>
          <p:nvPr/>
        </p:nvSpPr>
        <p:spPr>
          <a:xfrm>
            <a:off x="7315201" y="0"/>
            <a:ext cx="4876800" cy="6858000"/>
          </a:xfrm>
          <a:prstGeom prst="rect">
            <a:avLst/>
          </a:prstGeom>
          <a:solidFill>
            <a:srgbClr val="096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Replace with a photo describing the event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6F42C5-6050-4F6E-81EE-678E3CCE7C6E}"/>
              </a:ext>
            </a:extLst>
          </p:cNvPr>
          <p:cNvSpPr txBox="1"/>
          <p:nvPr/>
        </p:nvSpPr>
        <p:spPr>
          <a:xfrm>
            <a:off x="308008" y="308008"/>
            <a:ext cx="2492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Enter name of organizing department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5397EF-A09C-4679-B835-13A97908FF30}"/>
              </a:ext>
            </a:extLst>
          </p:cNvPr>
          <p:cNvSpPr txBox="1"/>
          <p:nvPr/>
        </p:nvSpPr>
        <p:spPr>
          <a:xfrm>
            <a:off x="308008" y="1058409"/>
            <a:ext cx="66318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Enter The Event’s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1722AE-7F8D-4223-A6AA-CD2CDC59EDE5}"/>
              </a:ext>
            </a:extLst>
          </p:cNvPr>
          <p:cNvSpPr txBox="1"/>
          <p:nvPr/>
        </p:nvSpPr>
        <p:spPr>
          <a:xfrm>
            <a:off x="308008" y="5744495"/>
            <a:ext cx="1352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DB1952-5306-4EE7-A928-D665B1411668}"/>
              </a:ext>
            </a:extLst>
          </p:cNvPr>
          <p:cNvSpPr txBox="1"/>
          <p:nvPr/>
        </p:nvSpPr>
        <p:spPr>
          <a:xfrm>
            <a:off x="3557336" y="5744495"/>
            <a:ext cx="1434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391219-19D9-41BC-97DA-3C6B5ED4C95D}"/>
              </a:ext>
            </a:extLst>
          </p:cNvPr>
          <p:cNvSpPr txBox="1"/>
          <p:nvPr/>
        </p:nvSpPr>
        <p:spPr>
          <a:xfrm>
            <a:off x="1886550" y="5756527"/>
            <a:ext cx="1479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0DDB57-CF55-430A-BA02-5BAFADB1229C}"/>
              </a:ext>
            </a:extLst>
          </p:cNvPr>
          <p:cNvSpPr txBox="1"/>
          <p:nvPr/>
        </p:nvSpPr>
        <p:spPr>
          <a:xfrm>
            <a:off x="308007" y="2733886"/>
            <a:ext cx="6734819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Enter a brief description of the event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91DA35-1C7E-43BF-963C-F867E98FD003}"/>
              </a:ext>
            </a:extLst>
          </p:cNvPr>
          <p:cNvSpPr txBox="1"/>
          <p:nvPr/>
        </p:nvSpPr>
        <p:spPr>
          <a:xfrm>
            <a:off x="6220353" y="5529052"/>
            <a:ext cx="956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Register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Now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87DCC0-6818-4C62-8E93-0DD1F0D3ABC0}"/>
              </a:ext>
            </a:extLst>
          </p:cNvPr>
          <p:cNvSpPr/>
          <p:nvPr/>
        </p:nvSpPr>
        <p:spPr>
          <a:xfrm>
            <a:off x="5103719" y="5072513"/>
            <a:ext cx="1106906" cy="11069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QR Code</a:t>
            </a:r>
          </a:p>
          <a:p>
            <a:pPr algn="ctr"/>
            <a:r>
              <a:rPr lang="en-US" sz="1100" dirty="0"/>
              <a:t>&lt;remove if not applicable&gt;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447F776-8B8B-4084-A064-0A9874806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6" y="5014761"/>
            <a:ext cx="914400" cy="914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0922C40-8E10-40C7-8EB9-53F2262131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828" y="5062755"/>
            <a:ext cx="822960" cy="82296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F31CB52-360D-4C66-85BD-F52EAE59E5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620" y="506275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306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B5BFCA7A90CE4F963C0CE1497DBAFC" ma:contentTypeVersion="13" ma:contentTypeDescription="Create a new document." ma:contentTypeScope="" ma:versionID="3b4d6225f0078e5b0a3fdac50a39bf36">
  <xsd:schema xmlns:xsd="http://www.w3.org/2001/XMLSchema" xmlns:xs="http://www.w3.org/2001/XMLSchema" xmlns:p="http://schemas.microsoft.com/office/2006/metadata/properties" xmlns:ns2="92acef7f-4ea3-4788-9f45-bad641ba4414" xmlns:ns3="b9eb3d15-24a9-4fc3-8584-e8e267de41a5" targetNamespace="http://schemas.microsoft.com/office/2006/metadata/properties" ma:root="true" ma:fieldsID="ad4567b4696cb78553ab6fa21355d501" ns2:_="" ns3:_="">
    <xsd:import namespace="92acef7f-4ea3-4788-9f45-bad641ba4414"/>
    <xsd:import namespace="b9eb3d15-24a9-4fc3-8584-e8e267de41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acef7f-4ea3-4788-9f45-bad641ba44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7f4d030-a2bd-4159-b459-856363f4e7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eb3d15-24a9-4fc3-8584-e8e267de41a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769d687-fcdc-4a69-aa14-43fd7cdbdf31}" ma:internalName="TaxCatchAll" ma:showField="CatchAllData" ma:web="b9eb3d15-24a9-4fc3-8584-e8e267de41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eb3d15-24a9-4fc3-8584-e8e267de41a5" xsi:nil="true"/>
    <lcf76f155ced4ddcb4097134ff3c332f xmlns="92acef7f-4ea3-4788-9f45-bad641ba441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1F7A095-D0DB-48A0-8366-0A73A373AA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acef7f-4ea3-4788-9f45-bad641ba4414"/>
    <ds:schemaRef ds:uri="b9eb3d15-24a9-4fc3-8584-e8e267de41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991E69-EBEF-4266-BFFF-76904B1D62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96561D0-B59B-4044-A938-F840B050CAB0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92acef7f-4ea3-4788-9f45-bad641ba4414"/>
    <ds:schemaRef ds:uri="http://purl.org/dc/dcmitype/"/>
    <ds:schemaRef ds:uri="http://purl.org/dc/elements/1.1/"/>
    <ds:schemaRef ds:uri="http://purl.org/dc/terms/"/>
    <ds:schemaRef ds:uri="http://schemas.openxmlformats.org/package/2006/metadata/core-properties"/>
    <ds:schemaRef ds:uri="b9eb3d15-24a9-4fc3-8584-e8e267de41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162</Words>
  <Application>Microsoft Office PowerPoint</Application>
  <PresentationFormat>Widescreen</PresentationFormat>
  <Paragraphs>50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 Abdullah Alnimer</dc:creator>
  <cp:lastModifiedBy>Ali Abdullah Alnimer</cp:lastModifiedBy>
  <cp:revision>6</cp:revision>
  <dcterms:created xsi:type="dcterms:W3CDTF">2025-04-28T07:26:23Z</dcterms:created>
  <dcterms:modified xsi:type="dcterms:W3CDTF">2025-04-28T08:14:16Z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0x01010074B5BFCA7A90CE4F963C0CE1497DBAFC</vt:lpwstr>
  </property>
  <property fmtid="{D5CDD505-2E9C-101B-9397-08002B2CF9AE}" pid="3" name="MediaServiceImageTags">
    <vt:lpwstr/>
  </property>
</Properties>
</file>